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B26A369-D99F-4104-8C47-B445642A2091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4D3C2C-5C28-4240-AC26-0A8CE5CE85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8257736" cy="2301240"/>
          </a:xfrm>
        </p:spPr>
        <p:txBody>
          <a:bodyPr>
            <a:normAutofit fontScale="90000"/>
          </a:bodyPr>
          <a:lstStyle/>
          <a:p>
            <a:pPr algn="l"/>
            <a:r>
              <a:rPr smtClean="0"/>
              <a:t>ACErules forward chaining rule system based on attempto controlled </a:t>
            </a:r>
            <a:r>
              <a:rPr smtClean="0"/>
              <a:t>english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6882150" cy="1849612"/>
          </a:xfrm>
        </p:spPr>
        <p:txBody>
          <a:bodyPr anchor="t"/>
          <a:lstStyle/>
          <a:p>
            <a:r>
              <a:rPr lang="sr-Latn-CS" dirty="0" smtClean="0"/>
              <a:t>Marković Miljan</a:t>
            </a:r>
          </a:p>
          <a:p>
            <a:r>
              <a:rPr lang="sr-Latn-CS" dirty="0" smtClean="0"/>
              <a:t>3139/2011</a:t>
            </a:r>
          </a:p>
          <a:p>
            <a:endParaRPr lang="sr-Latn-CS" dirty="0" smtClean="0"/>
          </a:p>
          <a:p>
            <a:r>
              <a:rPr lang="sr-Latn-CS" dirty="0" smtClean="0"/>
              <a:t>miljan.markovic@gmail.com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Knowledge represented in ACE </a:t>
            </a:r>
          </a:p>
          <a:p>
            <a:pPr>
              <a:buNone/>
            </a:pPr>
            <a:r>
              <a:rPr lang="en-US" sz="2400" dirty="0" smtClean="0"/>
              <a:t>	can easily be translated </a:t>
            </a:r>
          </a:p>
          <a:p>
            <a:pPr>
              <a:buNone/>
            </a:pPr>
            <a:r>
              <a:rPr lang="en-US" sz="2400" dirty="0" smtClean="0"/>
              <a:t>	into other formal representations.</a:t>
            </a:r>
          </a:p>
          <a:p>
            <a:r>
              <a:rPr lang="en-US" sz="2400" dirty="0" smtClean="0"/>
              <a:t>OWL2 represented knowledge can be verbalized using ACE and ACE can be represented in OWL</a:t>
            </a:r>
          </a:p>
          <a:p>
            <a:r>
              <a:rPr lang="en-US" sz="2400" dirty="0" smtClean="0"/>
              <a:t>There are many more translators implemented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ACERules</a:t>
            </a:r>
            <a:r>
              <a:rPr lang="en-US" sz="2400" dirty="0" smtClean="0"/>
              <a:t> builds on top of ACE </a:t>
            </a:r>
          </a:p>
          <a:p>
            <a:pPr>
              <a:buNone/>
            </a:pPr>
            <a:r>
              <a:rPr lang="en-US" sz="2400" dirty="0" smtClean="0"/>
              <a:t>	to bring a rule engine everyone can use.</a:t>
            </a:r>
          </a:p>
          <a:p>
            <a:r>
              <a:rPr lang="en-US" sz="2400" dirty="0" smtClean="0"/>
              <a:t>Like with ACE one must only know English to start using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00200"/>
            <a:ext cx="5476781" cy="49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 rot="9047881">
            <a:off x="5877557" y="2551161"/>
            <a:ext cx="15240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914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area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2871389">
            <a:off x="6015167" y="5268398"/>
            <a:ext cx="15240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1400" y="5943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 area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10800000">
            <a:off x="6575129" y="3849134"/>
            <a:ext cx="767682" cy="457200"/>
          </a:xfrm>
          <a:prstGeom prst="rightArrow">
            <a:avLst>
              <a:gd name="adj1" fmla="val 23591"/>
              <a:gd name="adj2" fmla="val 352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391400" y="3886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2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37686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ight Arrow 14"/>
          <p:cNvSpPr/>
          <p:nvPr/>
        </p:nvSpPr>
        <p:spPr>
          <a:xfrm rot="20082363">
            <a:off x="710418" y="2589658"/>
            <a:ext cx="15240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33528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Rules are written using ACE.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0800000">
            <a:off x="6575129" y="3849134"/>
            <a:ext cx="767682" cy="457200"/>
          </a:xfrm>
          <a:prstGeom prst="rightArrow">
            <a:avLst>
              <a:gd name="adj1" fmla="val 23591"/>
              <a:gd name="adj2" fmla="val 352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391400" y="36576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Clicking on Run button</a:t>
            </a:r>
          </a:p>
          <a:p>
            <a:pPr algn="r"/>
            <a:r>
              <a:rPr lang="en-US" dirty="0" smtClean="0"/>
              <a:t>starts rule processing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3622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Derived set of rules appears on the answer area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76400"/>
            <a:ext cx="53257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ight Arrow 14"/>
          <p:cNvSpPr/>
          <p:nvPr/>
        </p:nvSpPr>
        <p:spPr>
          <a:xfrm rot="2592433">
            <a:off x="559517" y="3964918"/>
            <a:ext cx="15240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Let’s make it a little more complex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Again clicking Run starts program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38513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Program is now able to figure out some new facts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43062"/>
            <a:ext cx="5410200" cy="492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Rules can be expressed with variables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“Not provably” expression can be used to express “negation as error”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410200" cy="490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Again a new set of rules is derived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38596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17163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Formal representation of knowledge </a:t>
            </a:r>
          </a:p>
          <a:p>
            <a:pPr>
              <a:buNone/>
            </a:pPr>
            <a:r>
              <a:rPr lang="en-US" sz="2400" dirty="0" smtClean="0"/>
              <a:t>	has become more important in human-computer interaction</a:t>
            </a:r>
          </a:p>
          <a:p>
            <a:r>
              <a:rPr lang="en-US" sz="2400" dirty="0" smtClean="0"/>
              <a:t>There still exists a gap </a:t>
            </a:r>
          </a:p>
          <a:p>
            <a:pPr>
              <a:buNone/>
            </a:pPr>
            <a:r>
              <a:rPr lang="en-US" sz="2400" dirty="0" smtClean="0"/>
              <a:t>	between the ways humans and computers </a:t>
            </a:r>
          </a:p>
          <a:p>
            <a:pPr>
              <a:buNone/>
            </a:pPr>
            <a:r>
              <a:rPr lang="en-US" sz="2400" dirty="0" smtClean="0"/>
              <a:t>	represent knowledge</a:t>
            </a:r>
          </a:p>
          <a:p>
            <a:pPr lvl="1"/>
            <a:r>
              <a:rPr lang="en-US" sz="2000" dirty="0" smtClean="0"/>
              <a:t>Humans use natural languages</a:t>
            </a:r>
          </a:p>
          <a:p>
            <a:pPr lvl="1"/>
            <a:r>
              <a:rPr lang="en-US" sz="2000" dirty="0" smtClean="0"/>
              <a:t>Computers use formal languages</a:t>
            </a:r>
          </a:p>
          <a:p>
            <a:r>
              <a:rPr lang="en-US" sz="2400" dirty="0" smtClean="0"/>
              <a:t>Humans need to translate their knowledge to computer </a:t>
            </a:r>
          </a:p>
          <a:p>
            <a:pPr>
              <a:buNone/>
            </a:pPr>
            <a:r>
              <a:rPr lang="en-US" sz="2400" dirty="0" smtClean="0"/>
              <a:t>	in order for computer to use it.  </a:t>
            </a:r>
            <a:endParaRPr lang="sr-Latn-C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22972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229725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858000" y="16002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Program menu can be used to load or save programs or to load examples.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are also other basic controls.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066800"/>
            <a:ext cx="7467600" cy="6857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ACERules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 interface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16002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AceRules</a:t>
            </a:r>
            <a:r>
              <a:rPr lang="en-US" dirty="0" smtClean="0"/>
              <a:t> currently operates in 3 modes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Courteous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Stable with strong negation.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231475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ACERules</a:t>
            </a:r>
            <a:r>
              <a:rPr lang="en-US" sz="2000" dirty="0" smtClean="0"/>
              <a:t> is a rule resolving engine everyone can use</a:t>
            </a:r>
          </a:p>
          <a:p>
            <a:r>
              <a:rPr lang="en-US" sz="2000" dirty="0" smtClean="0"/>
              <a:t>It is still a prototype, so there is more room for improvement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400" dirty="0" smtClean="0"/>
              <a:t>Developing knowledge specification techniques is crucial to make knowledge widely accessible to computers.</a:t>
            </a:r>
          </a:p>
          <a:p>
            <a:r>
              <a:rPr lang="en-US" sz="2400" dirty="0" smtClean="0"/>
              <a:t>Without an easy way for human to formally represent knowledge, </a:t>
            </a:r>
          </a:p>
          <a:p>
            <a:pPr>
              <a:buNone/>
            </a:pPr>
            <a:r>
              <a:rPr lang="en-US" sz="2400" dirty="0" smtClean="0"/>
              <a:t>	a lot of it will remain inaccessible to vast processing powers of computers.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Better knowledge representation techniques </a:t>
            </a:r>
          </a:p>
          <a:p>
            <a:pPr>
              <a:buNone/>
            </a:pPr>
            <a:r>
              <a:rPr lang="en-US" sz="2400" dirty="0" smtClean="0"/>
              <a:t>	allow for more information input.</a:t>
            </a:r>
          </a:p>
          <a:p>
            <a:r>
              <a:rPr lang="en-US" sz="2400" dirty="0" smtClean="0"/>
              <a:t>The more information is accessible to computers, </a:t>
            </a:r>
          </a:p>
          <a:p>
            <a:pPr>
              <a:buNone/>
            </a:pPr>
            <a:r>
              <a:rPr lang="en-US" sz="2400" dirty="0" smtClean="0"/>
              <a:t>	the more knowledge can be generated from it.</a:t>
            </a:r>
          </a:p>
          <a:p>
            <a:r>
              <a:rPr lang="en-US" sz="2400" dirty="0" smtClean="0"/>
              <a:t>Rule engines already make a very good use </a:t>
            </a:r>
          </a:p>
          <a:p>
            <a:pPr>
              <a:buNone/>
            </a:pPr>
            <a:r>
              <a:rPr lang="en-US" sz="2400" dirty="0" smtClean="0"/>
              <a:t>	of existing knowledge, </a:t>
            </a:r>
          </a:p>
          <a:p>
            <a:pPr>
              <a:buNone/>
            </a:pPr>
            <a:r>
              <a:rPr lang="en-US" sz="2400" dirty="0" smtClean="0"/>
              <a:t>	providing for easier knowledge input </a:t>
            </a:r>
          </a:p>
          <a:p>
            <a:pPr>
              <a:buNone/>
            </a:pPr>
            <a:r>
              <a:rPr lang="en-US" sz="2400" dirty="0" smtClean="0"/>
              <a:t>	will allow them to be even more effective.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JBoss</a:t>
            </a:r>
            <a:r>
              <a:rPr lang="en-US" dirty="0" smtClean="0"/>
              <a:t> drools</a:t>
            </a:r>
          </a:p>
          <a:p>
            <a:pPr lvl="1"/>
            <a:r>
              <a:rPr lang="en-US" sz="2400" dirty="0" smtClean="0"/>
              <a:t>Open source rule system written in java</a:t>
            </a:r>
          </a:p>
          <a:p>
            <a:pPr lvl="1"/>
            <a:r>
              <a:rPr lang="en-US" sz="2400" dirty="0" smtClean="0"/>
              <a:t>Rules are expressed in java, python, MVEL and Groovy</a:t>
            </a:r>
          </a:p>
          <a:p>
            <a:pPr lvl="1"/>
            <a:r>
              <a:rPr lang="en-US" sz="2400" dirty="0" smtClean="0"/>
              <a:t>Enterprise grade rule system</a:t>
            </a:r>
          </a:p>
          <a:p>
            <a:pPr lvl="1"/>
            <a:r>
              <a:rPr lang="en-US" sz="2400" dirty="0" smtClean="0"/>
              <a:t>Good IDE integration</a:t>
            </a:r>
          </a:p>
          <a:p>
            <a:pPr lvl="1"/>
            <a:r>
              <a:rPr lang="en-US" sz="2400" dirty="0" smtClean="0"/>
              <a:t>Still inaccessible to people who don’t have programming 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OpenRules</a:t>
            </a:r>
            <a:endParaRPr lang="en-US" dirty="0" smtClean="0"/>
          </a:p>
          <a:p>
            <a:pPr lvl="1"/>
            <a:r>
              <a:rPr lang="en-US" sz="2400" dirty="0" smtClean="0"/>
              <a:t>Open source BDMS</a:t>
            </a:r>
          </a:p>
          <a:p>
            <a:pPr lvl="1"/>
            <a:r>
              <a:rPr lang="en-US" sz="2400" dirty="0" smtClean="0"/>
              <a:t>Rules are stored in spreadsheets (Ms Excel)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BaseVIsor</a:t>
            </a:r>
            <a:endParaRPr lang="en-US" dirty="0" smtClean="0"/>
          </a:p>
          <a:p>
            <a:pPr lvl="1"/>
            <a:r>
              <a:rPr lang="en-US" sz="2400" dirty="0" smtClean="0"/>
              <a:t>versatile forward-chaining inference engine</a:t>
            </a:r>
          </a:p>
          <a:p>
            <a:pPr lvl="1"/>
            <a:r>
              <a:rPr lang="en-US" sz="2400" dirty="0" smtClean="0"/>
              <a:t>specialized to handle facts in the form of RDF triples with support for OWL 2 RL and XML Schema Data types.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ACERules</a:t>
            </a:r>
            <a:r>
              <a:rPr lang="en-US" sz="2400" dirty="0" smtClean="0"/>
              <a:t> is a rule engine that expresses it’s rules using controlled English language</a:t>
            </a:r>
          </a:p>
          <a:p>
            <a:r>
              <a:rPr lang="en-US" sz="2400" dirty="0" smtClean="0"/>
              <a:t>It exposes a freely available web service.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Attempto</a:t>
            </a:r>
            <a:r>
              <a:rPr lang="en-US" dirty="0" smtClean="0"/>
              <a:t> controlled English:</a:t>
            </a:r>
          </a:p>
          <a:p>
            <a:pPr lvl="1"/>
            <a:r>
              <a:rPr lang="en-US" sz="2400" dirty="0" smtClean="0"/>
              <a:t>A subset of natural English language</a:t>
            </a:r>
          </a:p>
          <a:p>
            <a:pPr lvl="1"/>
            <a:r>
              <a:rPr lang="en-US" sz="2400" dirty="0" smtClean="0"/>
              <a:t>ACE is a completely formal language</a:t>
            </a:r>
          </a:p>
          <a:p>
            <a:pPr lvl="1"/>
            <a:r>
              <a:rPr lang="en-US" sz="2400" dirty="0" smtClean="0"/>
              <a:t>Every ACE sentence is syntactically valid English sentence, but not vice versa</a:t>
            </a:r>
          </a:p>
          <a:p>
            <a:pPr lvl="1"/>
            <a:r>
              <a:rPr lang="en-US" sz="2400" dirty="0" smtClean="0"/>
              <a:t>This makes it ideal for knowledge presentation since practically anyone who knows English </a:t>
            </a:r>
          </a:p>
          <a:p>
            <a:pPr lvl="1">
              <a:buNone/>
            </a:pPr>
            <a:r>
              <a:rPr lang="en-US" sz="2400" dirty="0" smtClean="0"/>
              <a:t>	can represent knowledge using 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748</TotalTime>
  <Words>419</Words>
  <Application>Microsoft Office PowerPoint</Application>
  <PresentationFormat>On-screen Show (4:3)</PresentationFormat>
  <Paragraphs>107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Technic</vt:lpstr>
      <vt:lpstr>ACErules forward chaining rule system based on attempto controlled english</vt:lpstr>
      <vt:lpstr>Problem definition</vt:lpstr>
      <vt:lpstr>Problem importance</vt:lpstr>
      <vt:lpstr>Problem trend</vt:lpstr>
      <vt:lpstr>Existing solutions (1)</vt:lpstr>
      <vt:lpstr>Existing solutions (2)</vt:lpstr>
      <vt:lpstr>Existing solutions (3)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Proposed solution</vt:lpstr>
      <vt:lpstr>Conclusion</vt:lpstr>
    </vt:vector>
  </TitlesOfParts>
  <Company>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ACERUles sistem pravila baziran na Attempto controlled english jeziku</dc:title>
  <dc:creator>Miljan</dc:creator>
  <cp:lastModifiedBy>Miljan</cp:lastModifiedBy>
  <cp:revision>80</cp:revision>
  <dcterms:created xsi:type="dcterms:W3CDTF">2011-12-12T08:57:15Z</dcterms:created>
  <dcterms:modified xsi:type="dcterms:W3CDTF">2011-12-19T22:33:02Z</dcterms:modified>
</cp:coreProperties>
</file>